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sldIdLst>
    <p:sldId id="256" r:id="rId2"/>
    <p:sldId id="257" r:id="rId3"/>
    <p:sldId id="258" r:id="rId4"/>
    <p:sldId id="271" r:id="rId5"/>
    <p:sldId id="272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2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7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0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35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689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54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4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6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9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71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0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69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5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4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businessanalytics.techtarget.com/definition/natural-language-processing-NLP" TargetMode="External"/><Relationship Id="rId2" Type="http://schemas.openxmlformats.org/officeDocument/2006/relationships/hyperlink" Target="https://searchenterpriseai.techtarget.com/definition/image-recog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1820"/>
            <a:ext cx="9014974" cy="869753"/>
          </a:xfrm>
        </p:spPr>
        <p:txBody>
          <a:bodyPr/>
          <a:lstStyle/>
          <a:p>
            <a:r>
              <a:rPr lang="en-US" sz="4800" b="1" dirty="0">
                <a:solidFill>
                  <a:schemeClr val="accent4">
                    <a:lumMod val="50000"/>
                  </a:schemeClr>
                </a:solidFill>
              </a:rPr>
              <a:t>Emotion Recognition Robot</a:t>
            </a:r>
            <a:endParaRPr lang="en-IN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1"/>
          <a:stretch/>
        </p:blipFill>
        <p:spPr>
          <a:xfrm>
            <a:off x="1929802" y="1372029"/>
            <a:ext cx="8089962" cy="41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905814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942" t="-1162" b="5044"/>
          <a:stretch/>
        </p:blipFill>
        <p:spPr>
          <a:xfrm>
            <a:off x="2283741" y="1635617"/>
            <a:ext cx="6473108" cy="42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9" y="1073240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happy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24" r="13872" b="30660"/>
          <a:stretch/>
        </p:blipFill>
        <p:spPr>
          <a:xfrm>
            <a:off x="2448684" y="1889859"/>
            <a:ext cx="6143222" cy="41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8" y="667957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surprise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404" t="5340" r="6845" b="10167"/>
          <a:stretch/>
        </p:blipFill>
        <p:spPr>
          <a:xfrm>
            <a:off x="2292862" y="1307608"/>
            <a:ext cx="6454863" cy="48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0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8" y="857538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angry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315" t="10861" r="12630" b="19515"/>
          <a:stretch/>
        </p:blipFill>
        <p:spPr>
          <a:xfrm>
            <a:off x="2249061" y="1497189"/>
            <a:ext cx="6542467" cy="45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8" y="1086118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angry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69" y="1957847"/>
            <a:ext cx="7040451" cy="39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42C20-E5E7-4ECA-ADDB-B68AC252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65" y="1436648"/>
            <a:ext cx="8596668" cy="572457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C60B6-CE3D-4A14-BF2E-18C91BF9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90" y="2559834"/>
            <a:ext cx="8596668" cy="1561405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Advertising- The following model can be made into a human figure and used for advertisements outside of shops</a:t>
            </a:r>
          </a:p>
          <a:p>
            <a:r>
              <a:rPr lang="en-IN" dirty="0"/>
              <a:t>Play school- This model can be used in schools to talk with children, this will develop talking habit in kids and accelerate their growing rate. </a:t>
            </a:r>
          </a:p>
        </p:txBody>
      </p:sp>
    </p:spTree>
    <p:extLst>
      <p:ext uri="{BB962C8B-B14F-4D97-AF65-F5344CB8AC3E}">
        <p14:creationId xmlns:p14="http://schemas.microsoft.com/office/powerpoint/2010/main" val="224375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097F29-178C-4527-8981-FB51573D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69302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984" y="1408090"/>
            <a:ext cx="8428029" cy="75556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Components used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Pi Camera</a:t>
            </a:r>
          </a:p>
          <a:p>
            <a:r>
              <a:rPr lang="en-US" dirty="0"/>
              <a:t>Servo Motor (SG-90)</a:t>
            </a:r>
          </a:p>
          <a:p>
            <a:r>
              <a:rPr lang="en-US" dirty="0"/>
              <a:t>Laptop (As a server)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42089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81984" y="1279301"/>
            <a:ext cx="8428029" cy="75556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Technology used</a:t>
            </a:r>
            <a:endParaRPr lang="en-IN" u="sng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  <a:p>
            <a:r>
              <a:rPr lang="en-US" dirty="0"/>
              <a:t>Web-socket Protocol</a:t>
            </a:r>
          </a:p>
          <a:p>
            <a:r>
              <a:rPr lang="en-US" dirty="0"/>
              <a:t>Python Programming Language</a:t>
            </a:r>
          </a:p>
          <a:p>
            <a:r>
              <a:rPr lang="en-US" dirty="0" err="1"/>
              <a:t>OpenCV</a:t>
            </a:r>
            <a:r>
              <a:rPr lang="en-US" dirty="0"/>
              <a:t> Image Processing</a:t>
            </a:r>
          </a:p>
          <a:p>
            <a:r>
              <a:rPr lang="en-US" dirty="0"/>
              <a:t>Tensor Flow-GPU </a:t>
            </a:r>
          </a:p>
        </p:txBody>
      </p:sp>
    </p:spTree>
    <p:extLst>
      <p:ext uri="{BB962C8B-B14F-4D97-AF65-F5344CB8AC3E}">
        <p14:creationId xmlns:p14="http://schemas.microsoft.com/office/powerpoint/2010/main" val="168794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2E902-7E8B-4A30-8D19-DB5B3F7F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160" y="621523"/>
            <a:ext cx="9601196" cy="1303867"/>
          </a:xfrm>
        </p:spPr>
        <p:txBody>
          <a:bodyPr/>
          <a:lstStyle/>
          <a:p>
            <a:r>
              <a:rPr lang="en-IN" dirty="0"/>
              <a:t>Part </a:t>
            </a:r>
            <a:r>
              <a:rPr lang="en-IN" dirty="0"/>
              <a:t>1 working(Flowchart)</a:t>
            </a:r>
            <a:endParaRPr lang="en-IN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xmlns="" id="{A178E68E-74F4-41B0-A2A5-23D37052A5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34" y="1805222"/>
            <a:ext cx="5195248" cy="41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1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87A5D-9D82-4EB3-A3AA-886B6CD0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74335"/>
            <a:ext cx="9601196" cy="1303867"/>
          </a:xfrm>
        </p:spPr>
        <p:txBody>
          <a:bodyPr/>
          <a:lstStyle/>
          <a:p>
            <a:r>
              <a:rPr lang="en-IN" dirty="0"/>
              <a:t>Part 2 </a:t>
            </a:r>
            <a:r>
              <a:rPr lang="en-IN" dirty="0" smtClean="0"/>
              <a:t>working(Flowchart)</a:t>
            </a:r>
            <a:endParaRPr lang="en-IN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xmlns="" id="{032B5324-0C62-4635-BC49-0F76A2A8F7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56" y="1878202"/>
            <a:ext cx="5485487" cy="434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53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24" y="1320427"/>
            <a:ext cx="7430431" cy="489344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Convolutional Neural Networks (CNN)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826" y="2496553"/>
            <a:ext cx="4159876" cy="3979572"/>
          </a:xfrm>
        </p:spPr>
        <p:txBody>
          <a:bodyPr>
            <a:normAutofit/>
          </a:bodyPr>
          <a:lstStyle/>
          <a:p>
            <a:pPr algn="just"/>
            <a:r>
              <a:rPr lang="en-US" sz="1700" dirty="0">
                <a:solidFill>
                  <a:schemeClr val="tx1"/>
                </a:solidFill>
              </a:rPr>
              <a:t>A convolutional neural network (CNN) is a type of artificial neural network used in image recognition and processing that is specifically designed to process pixel data. CNNs are powerful image processing, artificial intelligence (</a:t>
            </a:r>
            <a:r>
              <a:rPr lang="en-US" sz="17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AI</a:t>
            </a:r>
            <a:r>
              <a:rPr lang="en-US" sz="1700" dirty="0">
                <a:solidFill>
                  <a:schemeClr val="tx1"/>
                </a:solidFill>
              </a:rPr>
              <a:t>) that use deep learning to perform both generative and descriptive tasks, often using machine vison that includes image and video recognition, along with recommender systems and natural language processing (</a:t>
            </a:r>
            <a:r>
              <a:rPr lang="en-US" sz="17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NLP</a:t>
            </a:r>
            <a:r>
              <a:rPr lang="en-US" sz="1700" dirty="0">
                <a:solidFill>
                  <a:schemeClr val="tx1"/>
                </a:solidFill>
              </a:rPr>
              <a:t>).</a:t>
            </a:r>
          </a:p>
          <a:p>
            <a:endParaRPr lang="en-IN" dirty="0"/>
          </a:p>
        </p:txBody>
      </p:sp>
      <p:pic>
        <p:nvPicPr>
          <p:cNvPr id="4" name="Picture 3" descr="C:\Users\hp\AppData\Local\Microsoft\Windows\INetCache\Content.Word\cnn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t="25200" r="16096" b="9283"/>
          <a:stretch/>
        </p:blipFill>
        <p:spPr bwMode="auto">
          <a:xfrm>
            <a:off x="6872102" y="1320427"/>
            <a:ext cx="3766268" cy="20131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12157" y="3394971"/>
            <a:ext cx="372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Two CNN Filters Identifying Digit 7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20" y="4001841"/>
            <a:ext cx="4920150" cy="21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1368A5-F53D-41C3-B40B-F9A2CE6D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98" y="1111939"/>
            <a:ext cx="8596668" cy="60661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8C76A-20A5-4476-A5B8-5EED7D60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10" y="2484316"/>
            <a:ext cx="5440131" cy="371042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popular computer vision library.</a:t>
            </a:r>
          </a:p>
          <a:p>
            <a:pPr algn="just"/>
            <a:r>
              <a:rPr lang="en-US" dirty="0" err="1"/>
              <a:t>OpenCV</a:t>
            </a:r>
            <a:r>
              <a:rPr lang="en-US" dirty="0"/>
              <a:t> is a cross-platform library to develop real-time </a:t>
            </a:r>
            <a:r>
              <a:rPr lang="en-US" b="1" dirty="0"/>
              <a:t>computer vision applications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It mainly focuses on image processing, video capture and analysis.</a:t>
            </a:r>
          </a:p>
          <a:p>
            <a:pPr algn="just"/>
            <a:r>
              <a:rPr lang="en-US" dirty="0"/>
              <a:t>Includes features like face detection and object detection.</a:t>
            </a:r>
          </a:p>
          <a:p>
            <a:pPr algn="just"/>
            <a:r>
              <a:rPr lang="en-US" dirty="0"/>
              <a:t>It contains </a:t>
            </a:r>
            <a:r>
              <a:rPr lang="en-IN" dirty="0"/>
              <a:t>more than 2500 optimized algorithms, which includes a comprehensive set of both classic and state-of-the-art computer vision and machine learning algorithms.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14621" r="60355" b="15612"/>
          <a:stretch/>
        </p:blipFill>
        <p:spPr>
          <a:xfrm>
            <a:off x="7534139" y="2684467"/>
            <a:ext cx="3129567" cy="33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08C3D-8DD9-4420-BC3E-A27575F4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1186569"/>
            <a:ext cx="8661042" cy="564957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47C863-6A55-46D3-8AB1-7A828851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64" y="2416763"/>
            <a:ext cx="5331874" cy="388077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 most famous deep learning made by the Google Brain team.</a:t>
            </a:r>
          </a:p>
          <a:p>
            <a:pPr algn="just"/>
            <a:r>
              <a:rPr lang="en-US" dirty="0"/>
              <a:t>It is called TensorFlow because it takes input as a multi-dimensional array, also known as </a:t>
            </a:r>
            <a:r>
              <a:rPr lang="en-US" b="1" dirty="0"/>
              <a:t>tensors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 </a:t>
            </a:r>
            <a:r>
              <a:rPr lang="en-US" b="1" dirty="0"/>
              <a:t>flowchart</a:t>
            </a:r>
            <a:r>
              <a:rPr lang="en-US" dirty="0"/>
              <a:t> of operations (called a Graph) can be performed on the input.</a:t>
            </a:r>
          </a:p>
          <a:p>
            <a:pPr algn="just"/>
            <a:r>
              <a:rPr lang="en-US" dirty="0"/>
              <a:t>The tensors are fed as input which then flow through this system of multiple operations called a graph, to finally give a required output.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2"/>
          <a:stretch/>
        </p:blipFill>
        <p:spPr>
          <a:xfrm>
            <a:off x="6670043" y="2932369"/>
            <a:ext cx="4082602" cy="28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6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378" y="800636"/>
            <a:ext cx="1931832" cy="63965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neutral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424" t="5196" r="10985" b="22049"/>
          <a:stretch/>
        </p:blipFill>
        <p:spPr>
          <a:xfrm>
            <a:off x="2416485" y="1440287"/>
            <a:ext cx="6207617" cy="48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81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306</TotalTime>
  <Words>177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Garamond</vt:lpstr>
      <vt:lpstr>Times New Roman</vt:lpstr>
      <vt:lpstr>Organic</vt:lpstr>
      <vt:lpstr>Emotion Recognition Robot</vt:lpstr>
      <vt:lpstr>Components used</vt:lpstr>
      <vt:lpstr>Technology used</vt:lpstr>
      <vt:lpstr>Part 1 working(Flowchart)</vt:lpstr>
      <vt:lpstr>Part 2 working(Flowchart)</vt:lpstr>
      <vt:lpstr>Convolutional Neural Networks (CNN) </vt:lpstr>
      <vt:lpstr>OpenCV Image Processing</vt:lpstr>
      <vt:lpstr>TensorFlow</vt:lpstr>
      <vt:lpstr>neutral</vt:lpstr>
      <vt:lpstr>sad</vt:lpstr>
      <vt:lpstr>happy</vt:lpstr>
      <vt:lpstr>surprise</vt:lpstr>
      <vt:lpstr>angry</vt:lpstr>
      <vt:lpstr>angry</vt:lpstr>
      <vt:lpstr>Use Case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Robot</dc:title>
  <dc:creator>Jaideep Singh Heer</dc:creator>
  <cp:lastModifiedBy>Jaideep Singh Heer</cp:lastModifiedBy>
  <cp:revision>37</cp:revision>
  <dcterms:created xsi:type="dcterms:W3CDTF">2019-04-18T03:42:54Z</dcterms:created>
  <dcterms:modified xsi:type="dcterms:W3CDTF">2019-11-19T04:02:10Z</dcterms:modified>
</cp:coreProperties>
</file>